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3" r:id="rId5"/>
    <p:sldId id="264" r:id="rId6"/>
    <p:sldId id="262" r:id="rId7"/>
    <p:sldId id="260" r:id="rId8"/>
    <p:sldId id="257" r:id="rId9"/>
    <p:sldId id="258" r:id="rId10"/>
    <p:sldId id="259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EB575B-7D5C-4A35-985F-46B86CD4D326}" v="2" dt="2022-05-18T16:22:27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Johnston" userId="276c895a1cbd0f22" providerId="LiveId" clId="{BBEB575B-7D5C-4A35-985F-46B86CD4D326}"/>
    <pc:docChg chg="undo custSel modSld">
      <pc:chgData name="James Johnston" userId="276c895a1cbd0f22" providerId="LiveId" clId="{BBEB575B-7D5C-4A35-985F-46B86CD4D326}" dt="2022-05-18T17:58:09.072" v="33" actId="20577"/>
      <pc:docMkLst>
        <pc:docMk/>
      </pc:docMkLst>
      <pc:sldChg chg="addSp modSp mod">
        <pc:chgData name="James Johnston" userId="276c895a1cbd0f22" providerId="LiveId" clId="{BBEB575B-7D5C-4A35-985F-46B86CD4D326}" dt="2022-05-18T17:58:09.072" v="33" actId="20577"/>
        <pc:sldMkLst>
          <pc:docMk/>
          <pc:sldMk cId="1321935284" sldId="266"/>
        </pc:sldMkLst>
        <pc:spChg chg="mod">
          <ac:chgData name="James Johnston" userId="276c895a1cbd0f22" providerId="LiveId" clId="{BBEB575B-7D5C-4A35-985F-46B86CD4D326}" dt="2022-05-18T17:57:56.271" v="29" actId="6549"/>
          <ac:spMkLst>
            <pc:docMk/>
            <pc:sldMk cId="1321935284" sldId="266"/>
            <ac:spMk id="3" creationId="{A8BFB36D-036E-3678-B390-C4E93978AF56}"/>
          </ac:spMkLst>
        </pc:spChg>
        <pc:spChg chg="add mod">
          <ac:chgData name="James Johnston" userId="276c895a1cbd0f22" providerId="LiveId" clId="{BBEB575B-7D5C-4A35-985F-46B86CD4D326}" dt="2022-05-18T17:58:09.072" v="33" actId="20577"/>
          <ac:spMkLst>
            <pc:docMk/>
            <pc:sldMk cId="1321935284" sldId="266"/>
            <ac:spMk id="6" creationId="{33077ED9-C737-3C23-8AEC-5FF8558A45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A3309-F549-7D34-2A72-AD9EFB2E0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63E689-770E-C4F8-AF87-5B86BC31A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025-9BE1-2F7D-D74E-27C53E5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8EBF2-FEE0-64A1-680C-AE09065E1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CE835-DB5A-38D5-E7A3-1511C114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3FEA5-3743-EC00-0C32-72939EA3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AFC3B-0CFA-71B4-919F-E453DEE5A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231D1-2AA9-4CDB-B46C-691C2F3C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9901A-460B-ECD2-6955-A5C30992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FDFE4-E988-BCED-6631-345ACE47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56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22527-A603-E78E-F417-0AEFEED3A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B75F9-5EEF-C25C-CC9F-27DA42FBD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243AE-CE85-CE30-6336-B3914229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A90C-01E1-DE70-A0A7-B65C9D15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D5B67-825B-3780-5584-3B1457FE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4F1B-ADA2-2A12-CC8F-1CD91376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34B5-60D8-AC60-17B1-73F23921B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189C6-CBCA-251D-2DF9-2CFA3477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1E11B-F08E-9C3C-5C84-8323FF89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2244F-3414-ADF5-CEC7-BD2E9B65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1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97AD-D67A-4DA8-EC57-17D8AD461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0FA5A-379C-8187-4462-8E9734504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35477-78BA-3CDA-4428-84AE8C2A4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F1F97-F7A9-03FA-7EB9-69A94A90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F1F46-6CDA-C737-3296-9D883D6F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5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78742-6C71-4501-36AE-7B2C6AFD4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9A307-8C65-04F3-D7B1-0E668C013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E46EC-FB8F-ED17-BB8C-6A3E79319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3911D-0AC4-23EC-F85B-88E6A38C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54FE6-3DA3-7AE5-73A1-5B10E4075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8870C-40AD-5122-FFD3-FFCAA903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3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B717-CF83-6C64-F524-BC0A05BC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0AAB0-BC0B-F5B4-177B-D99172C1A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45E1D-A019-1E0E-47EB-F0CA988D3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8FA6D-6481-3905-1D45-A4FF4DC15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2F0D4-2EA4-0832-7474-156960665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90E79-0CEB-98B0-2659-312B0DB2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FBDEC1-0651-BC80-61F0-CA1D782BB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F85524-3B4B-128F-6D38-4C3B4F08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70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0EEF8-EDF3-A07C-51DE-AB137020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4A58E-91E3-64E4-ABC2-478D3D38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9C619-BCDE-CEF8-E091-DAC03F43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A8DEF-50C2-E7DD-00AA-0AC157DFC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39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2CA81-D5A8-A05F-FED2-108774FA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06512-A6F4-4863-394D-ECFF2B64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44188-0AED-DBC2-EF26-30FA6931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60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7CEC-DE73-5ED0-3AC0-76348740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912A0-9928-DB2D-8110-A7FDB9FB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6497C-E058-E4E8-EBFA-7515CE2BF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7F0FA-262E-F88D-ECAA-80B4C606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E8B50-C1F0-EDE7-3A92-89721147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9EC4A-4074-E453-3B24-9C5DF172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57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95809-C4A8-B439-0811-C99D3B4D1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0FC34-C2D2-0A29-910F-300491015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C1EBA-C6BE-3193-8252-B5656726D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D154A-E17A-C242-991C-F04D0078E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E0C02-2741-9CA0-44E7-B80E9473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B7E3A-C417-0BB2-54EA-C0232F38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4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EBFC4-4983-022C-6747-055611880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924E1-4A21-809B-95C6-3E231359A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3A637-1F24-9646-6770-2EF4853BE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32C54-4BB9-4138-B0C1-F2D920A790D6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8A896-F893-DA13-C86E-CB42684FB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497CA-370F-C874-48F7-14D641848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6AA90-F677-4B05-95A3-82EF4F412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4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9EB2-275E-1AE8-5645-756652EE6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Leavening Parish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32A2A-80F5-AA79-A6CD-AF196306C8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Annual Meeting of the Council and the Annual Assembly of the Electors</a:t>
            </a:r>
            <a:endParaRPr lang="en-GB" sz="1800" b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b="1" dirty="0"/>
              <a:t>18</a:t>
            </a:r>
            <a:r>
              <a:rPr lang="en-GB" b="1" baseline="30000" dirty="0"/>
              <a:t>th</a:t>
            </a:r>
            <a:r>
              <a:rPr lang="en-GB" b="1" dirty="0"/>
              <a:t> May 2022</a:t>
            </a:r>
          </a:p>
        </p:txBody>
      </p:sp>
    </p:spTree>
    <p:extLst>
      <p:ext uri="{BB962C8B-B14F-4D97-AF65-F5344CB8AC3E}">
        <p14:creationId xmlns:p14="http://schemas.microsoft.com/office/powerpoint/2010/main" val="2411233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21F61-F094-2549-7F25-BF422A00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647825" cy="1325563"/>
          </a:xfrm>
        </p:spPr>
        <p:txBody>
          <a:bodyPr/>
          <a:lstStyle/>
          <a:p>
            <a:r>
              <a:rPr lang="en-GB" b="1" dirty="0"/>
              <a:t>May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AFCADA-765D-AB83-8C75-5107AC15E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212" y="0"/>
            <a:ext cx="8029575" cy="688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75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1162-A229-748C-44FF-B21715B69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20’s Plenty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BFC03D-DF08-69FB-8956-B6EB64D63AFC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Is speeding a problem for us?</a:t>
            </a:r>
          </a:p>
          <a:p>
            <a:endParaRPr lang="en-GB" dirty="0"/>
          </a:p>
          <a:p>
            <a:r>
              <a:rPr lang="en-GB" dirty="0"/>
              <a:t>Do residents want us to join the 20’s Plenty Campaign and lobby North Yorkshire to implement this across our village?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72A08AB-B210-91DC-220A-85B0B18B5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514" y="5070326"/>
            <a:ext cx="4744453" cy="9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67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4C32-9751-5409-13DE-FA4D5719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AGENDA ...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FB36D-036E-3678-B390-C4E93978A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11.	Parish Council Communications: noticeboards, Facebook and website</a:t>
            </a:r>
          </a:p>
          <a:p>
            <a:r>
              <a:rPr lang="en-US" dirty="0"/>
              <a:t>12. 	Platinum Jubilee</a:t>
            </a:r>
          </a:p>
          <a:p>
            <a:r>
              <a:rPr lang="en-US" dirty="0"/>
              <a:t>13.	Updates from local village groups/committee </a:t>
            </a:r>
          </a:p>
          <a:p>
            <a:r>
              <a:rPr lang="en-US" dirty="0"/>
              <a:t>14.	Representatives for YLCA branch meetings</a:t>
            </a:r>
          </a:p>
          <a:p>
            <a:r>
              <a:rPr lang="en-US" dirty="0"/>
              <a:t>15.	Questions to the Chair</a:t>
            </a:r>
          </a:p>
          <a:p>
            <a:r>
              <a:rPr lang="en-US" dirty="0"/>
              <a:t>16.	Dates of future meetings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05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4C32-9751-5409-13DE-FA4D5719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FB36D-036E-3678-B390-C4E93978A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75221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/>
              <a:t>1.	Election of the Chair</a:t>
            </a:r>
          </a:p>
          <a:p>
            <a:pPr marL="0" indent="0">
              <a:buNone/>
            </a:pPr>
            <a:r>
              <a:rPr lang="en-US" sz="3800" dirty="0"/>
              <a:t>2.	Election of the Vice-Chair</a:t>
            </a:r>
          </a:p>
          <a:p>
            <a:pPr marL="0" indent="0">
              <a:buNone/>
            </a:pPr>
            <a:r>
              <a:rPr lang="en-US" sz="3800" dirty="0"/>
              <a:t>3.	Declaration of Acceptance of 	Office</a:t>
            </a:r>
          </a:p>
          <a:p>
            <a:pPr marL="0" indent="0">
              <a:buNone/>
            </a:pPr>
            <a:r>
              <a:rPr lang="en-US" sz="3800" dirty="0"/>
              <a:t>4.	To receive apologies and 	reasons for absence</a:t>
            </a:r>
          </a:p>
          <a:p>
            <a:pPr marL="0" indent="0">
              <a:buNone/>
            </a:pPr>
            <a:r>
              <a:rPr lang="en-US" sz="3800" dirty="0"/>
              <a:t>5.	To receive any Declarations 	of 	Interest</a:t>
            </a:r>
          </a:p>
          <a:p>
            <a:pPr marL="0" indent="0">
              <a:buNone/>
            </a:pPr>
            <a:r>
              <a:rPr lang="en-US" sz="3800" dirty="0"/>
              <a:t>6.	Minutes from Monday 11 	April meeting</a:t>
            </a:r>
          </a:p>
          <a:p>
            <a:pPr marL="0" indent="0">
              <a:buNone/>
            </a:pPr>
            <a:r>
              <a:rPr lang="en-US" sz="3800" dirty="0"/>
              <a:t>7.	Matters arising from the 	minutes of the previous meeting</a:t>
            </a:r>
          </a:p>
          <a:p>
            <a:pPr marL="0" indent="0">
              <a:buNone/>
            </a:pPr>
            <a:r>
              <a:rPr lang="en-US" sz="4000" dirty="0"/>
              <a:t>8.	Planning proposals for the 	</a:t>
            </a:r>
            <a:r>
              <a:rPr lang="en-US" sz="4000" dirty="0" err="1"/>
              <a:t>Ryedale</a:t>
            </a:r>
            <a:r>
              <a:rPr lang="en-US" sz="4000" dirty="0"/>
              <a:t> District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77ED9-C737-3C23-8AEC-5FF8558A45E1}"/>
              </a:ext>
            </a:extLst>
          </p:cNvPr>
          <p:cNvSpPr txBox="1"/>
          <p:nvPr/>
        </p:nvSpPr>
        <p:spPr>
          <a:xfrm>
            <a:off x="6096000" y="1864895"/>
            <a:ext cx="5045242" cy="313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1800" dirty="0"/>
              <a:t>9.	Applications for funding in relation to 	the Preston Hill Housing Development</a:t>
            </a: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1800" dirty="0"/>
              <a:t>10.	Speeding in the village</a:t>
            </a: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1800" dirty="0"/>
              <a:t>11.	Parish Council Communications: 	noticeboards, Facebook and website</a:t>
            </a: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1800" dirty="0"/>
              <a:t>12. 	Platinum Jubilee</a:t>
            </a: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1800" dirty="0"/>
              <a:t>13.	Updates from local village 	groups/committee </a:t>
            </a: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1800" dirty="0"/>
              <a:t>14.	Representatives for YLCA branch meetings</a:t>
            </a: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1800" dirty="0"/>
              <a:t>15.	Questions to the Chair</a:t>
            </a: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1800" dirty="0"/>
              <a:t>16.	Dates of future meetings</a:t>
            </a:r>
          </a:p>
        </p:txBody>
      </p:sp>
    </p:spTree>
    <p:extLst>
      <p:ext uri="{BB962C8B-B14F-4D97-AF65-F5344CB8AC3E}">
        <p14:creationId xmlns:p14="http://schemas.microsoft.com/office/powerpoint/2010/main" val="132193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4A2E-BC04-BFA4-73C4-EBFA27B25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Ryedale Plan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86F367A3-9323-1130-5446-96292F348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490" y="1863801"/>
            <a:ext cx="7591019" cy="444074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CF67678-16EE-E641-5516-A64D3A41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CBCC4-47E0-8FF4-0260-8C7D8512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GB" b="1" dirty="0"/>
              <a:t>Submitted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700E0-1602-A418-711A-990BF74B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20 – Oak Tree Stables, York Road, Leavening - residential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90 – Land north of York Road, Leavening - residential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133 – Land at Leavening, York Road – residential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153 –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Boundales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Farm, Leavening – residential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287 – Leavening Heights – mixed use </a:t>
            </a:r>
          </a:p>
          <a:p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95B8D2B-5A05-2735-F952-D3CED7E2C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500" y="807593"/>
            <a:ext cx="5954054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6738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AD7-E1CB-4CBD-F152-A01449E0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AEAB2-EBFD-B2E2-57F7-685FD3EAD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Site assessment process is currently underway and is likely to inform decisions by planning team in September 2022</a:t>
            </a:r>
          </a:p>
          <a:p>
            <a:endParaRPr lang="en-GB" dirty="0"/>
          </a:p>
          <a:p>
            <a:r>
              <a:rPr lang="en-GB" dirty="0"/>
              <a:t>All residents asked to submit via the Ryedale Submitted Sites website</a:t>
            </a:r>
          </a:p>
          <a:p>
            <a:endParaRPr lang="en-GB" dirty="0"/>
          </a:p>
          <a:p>
            <a:r>
              <a:rPr lang="en-GB" dirty="0"/>
              <a:t>Parish Council will consider a response at the 11</a:t>
            </a:r>
            <a:r>
              <a:rPr lang="en-GB" baseline="30000" dirty="0"/>
              <a:t>th</a:t>
            </a:r>
            <a:r>
              <a:rPr lang="en-GB" dirty="0"/>
              <a:t> July 2022 Meeting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53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4A2E-BC04-BFA4-73C4-EBFA27B25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Community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95374-524B-C68E-69EA-CC1A24293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Councillor Philip Schofield</a:t>
            </a:r>
          </a:p>
        </p:txBody>
      </p:sp>
    </p:spTree>
    <p:extLst>
      <p:ext uri="{BB962C8B-B14F-4D97-AF65-F5344CB8AC3E}">
        <p14:creationId xmlns:p14="http://schemas.microsoft.com/office/powerpoint/2010/main" val="391572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4A2E-BC04-BFA4-73C4-EBFA27B25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Speeding in the Village: Review of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95374-524B-C68E-69EA-CC1A24293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Councillor Sean McDermott</a:t>
            </a:r>
          </a:p>
        </p:txBody>
      </p:sp>
    </p:spTree>
    <p:extLst>
      <p:ext uri="{BB962C8B-B14F-4D97-AF65-F5344CB8AC3E}">
        <p14:creationId xmlns:p14="http://schemas.microsoft.com/office/powerpoint/2010/main" val="231181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4665-EE51-4899-A980-D3BBABD92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176" y="422275"/>
            <a:ext cx="2347913" cy="1325563"/>
          </a:xfrm>
        </p:spPr>
        <p:txBody>
          <a:bodyPr/>
          <a:lstStyle/>
          <a:p>
            <a:r>
              <a:rPr lang="en-GB" b="1" dirty="0"/>
              <a:t>March 2022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DBB782-ABD5-1C6A-D60A-9934E90DC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1263" y="237846"/>
            <a:ext cx="7831604" cy="6620154"/>
          </a:xfrm>
        </p:spPr>
      </p:pic>
    </p:spTree>
    <p:extLst>
      <p:ext uri="{BB962C8B-B14F-4D97-AF65-F5344CB8AC3E}">
        <p14:creationId xmlns:p14="http://schemas.microsoft.com/office/powerpoint/2010/main" val="35840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90CC-D6BC-160F-45DA-68BA6C2AB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176463" cy="1325563"/>
          </a:xfrm>
        </p:spPr>
        <p:txBody>
          <a:bodyPr/>
          <a:lstStyle/>
          <a:p>
            <a:r>
              <a:rPr lang="en-GB" b="1" dirty="0"/>
              <a:t>April 2022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974254-7E83-DDA3-3EAD-BD528B24F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5385" y="228599"/>
            <a:ext cx="8015402" cy="6919497"/>
          </a:xfrm>
        </p:spPr>
      </p:pic>
    </p:spTree>
    <p:extLst>
      <p:ext uri="{BB962C8B-B14F-4D97-AF65-F5344CB8AC3E}">
        <p14:creationId xmlns:p14="http://schemas.microsoft.com/office/powerpoint/2010/main" val="153354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373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Leavening Parish Council</vt:lpstr>
      <vt:lpstr>AGENDA</vt:lpstr>
      <vt:lpstr>Ryedale Plan</vt:lpstr>
      <vt:lpstr>Submitted Sites</vt:lpstr>
      <vt:lpstr>Timelines</vt:lpstr>
      <vt:lpstr>Community Funding</vt:lpstr>
      <vt:lpstr>Speeding in the Village: Review of findings</vt:lpstr>
      <vt:lpstr>March 2022</vt:lpstr>
      <vt:lpstr>April 2022</vt:lpstr>
      <vt:lpstr>May 2022</vt:lpstr>
      <vt:lpstr>20’s Plenty</vt:lpstr>
      <vt:lpstr>AGENDA ...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Leavening Parish Council</dc:title>
  <dc:creator>James Johnston</dc:creator>
  <cp:lastModifiedBy>James Johnston</cp:lastModifiedBy>
  <cp:revision>1</cp:revision>
  <dcterms:created xsi:type="dcterms:W3CDTF">2022-05-18T07:21:52Z</dcterms:created>
  <dcterms:modified xsi:type="dcterms:W3CDTF">2022-05-19T20:45:54Z</dcterms:modified>
</cp:coreProperties>
</file>